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98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1" tIns="46586" rIns="93171" bIns="46586" rtlCol="0"/>
          <a:lstStyle>
            <a:lvl1pPr algn="r">
              <a:defRPr sz="1200"/>
            </a:lvl1pPr>
          </a:lstStyle>
          <a:p>
            <a:fld id="{FCCCF0A2-087A-4FFE-BB51-CFEEEDD6B2EE}" type="datetimeFigureOut">
              <a:rPr lang="en-US" smtClean="0"/>
              <a:pPr/>
              <a:t>6/9/2015</a:t>
            </a:fld>
            <a:endParaRPr lang="en-US"/>
          </a:p>
        </p:txBody>
      </p:sp>
      <p:sp>
        <p:nvSpPr>
          <p:cNvPr id="4" name="Slide Image Placeholder 3"/>
          <p:cNvSpPr>
            <a:spLocks noGrp="1" noRot="1" noChangeAspect="1"/>
          </p:cNvSpPr>
          <p:nvPr>
            <p:ph type="sldImg" idx="2"/>
          </p:nvPr>
        </p:nvSpPr>
        <p:spPr>
          <a:xfrm>
            <a:off x="2198688" y="696913"/>
            <a:ext cx="2613025" cy="348615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6" rIns="93171"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1" tIns="46586" rIns="93171" bIns="46586" rtlCol="0" anchor="b"/>
          <a:lstStyle>
            <a:lvl1pPr algn="r">
              <a:defRPr sz="1200"/>
            </a:lvl1pPr>
          </a:lstStyle>
          <a:p>
            <a:fld id="{659370D2-6F86-4F69-9474-968A617D106C}" type="slidenum">
              <a:rPr lang="en-US" smtClean="0"/>
              <a:pPr/>
              <a:t>‹#›</a:t>
            </a:fld>
            <a:endParaRPr lang="en-US"/>
          </a:p>
        </p:txBody>
      </p:sp>
    </p:spTree>
    <p:extLst>
      <p:ext uri="{BB962C8B-B14F-4D97-AF65-F5344CB8AC3E}">
        <p14:creationId xmlns:p14="http://schemas.microsoft.com/office/powerpoint/2010/main" val="158184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A9878-DD57-4FE5-8209-152D2D46FAB7}" type="datetimeFigureOut">
              <a:rPr lang="en-US" smtClean="0"/>
              <a:pPr/>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3A6FD8-AB8B-4DB5-80FD-AD903E5A52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0A9878-DD57-4FE5-8209-152D2D46FAB7}" type="datetimeFigureOut">
              <a:rPr lang="en-US" smtClean="0"/>
              <a:pPr/>
              <a:t>6/9/2015</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93A6FD8-AB8B-4DB5-80FD-AD903E5A52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rrisvillecareerday.weebly.com/"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mescareerday@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eattleacademy.info/wp/wp-content/themes/arras-theme/library/timthumb.php?src=http://www.seattleacademy.info/wp/wp-content/uploads/2012/03/career.jpg&amp;w=630&amp;h=250&amp;zc=1"/>
          <p:cNvPicPr>
            <a:picLocks noChangeAspect="1" noChangeArrowheads="1"/>
          </p:cNvPicPr>
          <p:nvPr/>
        </p:nvPicPr>
        <p:blipFill>
          <a:blip r:embed="rId2" cstate="print"/>
          <a:srcRect/>
          <a:stretch>
            <a:fillRect/>
          </a:stretch>
        </p:blipFill>
        <p:spPr bwMode="auto">
          <a:xfrm>
            <a:off x="737393" y="27602"/>
            <a:ext cx="5383213" cy="2136776"/>
          </a:xfrm>
          <a:prstGeom prst="rect">
            <a:avLst/>
          </a:prstGeom>
          <a:noFill/>
        </p:spPr>
      </p:pic>
      <p:sp>
        <p:nvSpPr>
          <p:cNvPr id="5" name="TextBox 4"/>
          <p:cNvSpPr txBox="1"/>
          <p:nvPr/>
        </p:nvSpPr>
        <p:spPr>
          <a:xfrm>
            <a:off x="1905000" y="1729637"/>
            <a:ext cx="7086600" cy="400110"/>
          </a:xfrm>
          <a:prstGeom prst="rect">
            <a:avLst/>
          </a:prstGeom>
          <a:noFill/>
        </p:spPr>
        <p:txBody>
          <a:bodyPr wrap="square" rtlCol="0">
            <a:spAutoFit/>
          </a:bodyPr>
          <a:lstStyle/>
          <a:p>
            <a:r>
              <a:rPr lang="en-US" sz="2000" dirty="0" smtClean="0">
                <a:latin typeface="Franklin Gothic Heavy" pitchFamily="34" charset="0"/>
              </a:rPr>
              <a:t> Career Day Update</a:t>
            </a:r>
            <a:r>
              <a:rPr lang="en-US" sz="2000" dirty="0" smtClean="0"/>
              <a:t>!</a:t>
            </a:r>
            <a:endParaRPr lang="en-US" sz="2000" dirty="0">
              <a:latin typeface="Franklin Gothic Heavy" pitchFamily="34" charset="0"/>
            </a:endParaRPr>
          </a:p>
        </p:txBody>
      </p:sp>
      <p:sp>
        <p:nvSpPr>
          <p:cNvPr id="6" name="TextBox 5"/>
          <p:cNvSpPr txBox="1"/>
          <p:nvPr/>
        </p:nvSpPr>
        <p:spPr>
          <a:xfrm>
            <a:off x="446314" y="2164378"/>
            <a:ext cx="6096000" cy="5355312"/>
          </a:xfrm>
          <a:prstGeom prst="rect">
            <a:avLst/>
          </a:prstGeom>
          <a:noFill/>
        </p:spPr>
        <p:txBody>
          <a:bodyPr wrap="square" rtlCol="0">
            <a:spAutoFit/>
          </a:bodyPr>
          <a:lstStyle/>
          <a:p>
            <a:r>
              <a:rPr lang="en-US" sz="2000" dirty="0" smtClean="0"/>
              <a:t>Come to Kid Created Career </a:t>
            </a:r>
            <a:r>
              <a:rPr lang="en-US" sz="2000" dirty="0"/>
              <a:t>D</a:t>
            </a:r>
            <a:r>
              <a:rPr lang="en-US" sz="2000" dirty="0" smtClean="0"/>
              <a:t>ay at Morrisville and tell students about your job, while showing kids what kind of occupations they can look forward to in the future! Kid Created Career Day will be held on June 26</a:t>
            </a:r>
            <a:r>
              <a:rPr lang="en-US" sz="2000" baseline="30000" dirty="0" smtClean="0"/>
              <a:t>th</a:t>
            </a:r>
            <a:r>
              <a:rPr lang="en-US" sz="2000" dirty="0" smtClean="0"/>
              <a:t> from 1:40-3:00 P.M. for limited grades on tracks 2,3, and 4. We would also appreciate if you would arrive at 1:20 P.M for a brief information session and refreshments. We would like as many volunteers as possible and appreciate your support! </a:t>
            </a:r>
          </a:p>
          <a:p>
            <a:pPr algn="ctr"/>
            <a:r>
              <a:rPr lang="en-US" sz="1600" dirty="0" smtClean="0"/>
              <a:t>*Sign up on the  Career day website:</a:t>
            </a:r>
          </a:p>
          <a:p>
            <a:pPr algn="ctr"/>
            <a:r>
              <a:rPr lang="en-US" sz="1600" dirty="0" smtClean="0">
                <a:hlinkClick r:id="rId3"/>
              </a:rPr>
              <a:t>http://morrisvillecareerday.weebly.com</a:t>
            </a:r>
            <a:r>
              <a:rPr lang="en-US" sz="1600" dirty="0" smtClean="0"/>
              <a:t> </a:t>
            </a:r>
          </a:p>
          <a:p>
            <a:pPr algn="ctr"/>
            <a:r>
              <a:rPr lang="en-US" sz="1600" dirty="0"/>
              <a:t>*</a:t>
            </a:r>
            <a:r>
              <a:rPr lang="en-US" sz="1600" dirty="0" smtClean="0"/>
              <a:t>You can also contact us using our email address at</a:t>
            </a:r>
            <a:r>
              <a:rPr lang="en-US" sz="1600" smtClean="0"/>
              <a:t>: </a:t>
            </a:r>
            <a:r>
              <a:rPr lang="en-US" sz="1600" smtClean="0">
                <a:hlinkClick r:id="rId4"/>
              </a:rPr>
              <a:t>mescareerday@gmail.com</a:t>
            </a:r>
            <a:r>
              <a:rPr lang="en-US" sz="1600" smtClean="0"/>
              <a:t> </a:t>
            </a:r>
            <a:endParaRPr lang="en-US" sz="1600" dirty="0" smtClean="0"/>
          </a:p>
          <a:p>
            <a:pPr algn="ctr"/>
            <a:endParaRPr lang="en-US" sz="1600" dirty="0" smtClean="0"/>
          </a:p>
          <a:p>
            <a:pPr algn="ctr"/>
            <a:r>
              <a:rPr lang="en-US" sz="1400" dirty="0" smtClean="0"/>
              <a:t>*or fill out the bottom portion of this form and return it to your child’s homeroom teacher by April 17</a:t>
            </a:r>
            <a:r>
              <a:rPr lang="en-US" sz="1400" baseline="30000" dirty="0" smtClean="0"/>
              <a:t>th</a:t>
            </a:r>
            <a:r>
              <a:rPr lang="en-US" sz="1400" dirty="0" smtClean="0"/>
              <a:t>. Thank You!</a:t>
            </a:r>
          </a:p>
          <a:p>
            <a:pPr algn="ctr"/>
            <a:endParaRPr lang="en-US" sz="1400" dirty="0"/>
          </a:p>
          <a:p>
            <a:pPr algn="ctr"/>
            <a:endParaRPr lang="en-US" sz="2000" dirty="0" smtClean="0"/>
          </a:p>
          <a:p>
            <a:endParaRPr lang="en-US" sz="2000" dirty="0"/>
          </a:p>
        </p:txBody>
      </p:sp>
      <p:sp>
        <p:nvSpPr>
          <p:cNvPr id="10" name="Action Button: End 9">
            <a:hlinkClick r:id="" action="ppaction://hlinkshowjump?jump=lastslide" highlightClick="1"/>
          </p:cNvPr>
          <p:cNvSpPr/>
          <p:nvPr/>
        </p:nvSpPr>
        <p:spPr>
          <a:xfrm>
            <a:off x="11353800" y="5943600"/>
            <a:ext cx="45719" cy="762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57200" y="7239000"/>
            <a:ext cx="6400800" cy="369332"/>
          </a:xfrm>
          <a:prstGeom prst="rect">
            <a:avLst/>
          </a:prstGeom>
          <a:noFill/>
        </p:spPr>
        <p:txBody>
          <a:bodyPr wrap="square" rtlCol="0">
            <a:spAutoFit/>
          </a:bodyPr>
          <a:lstStyle/>
          <a:p>
            <a:r>
              <a:rPr lang="en-US" dirty="0" smtClean="0"/>
              <a:t> </a:t>
            </a:r>
            <a:endParaRPr lang="en-US" dirty="0"/>
          </a:p>
        </p:txBody>
      </p:sp>
      <p:sp>
        <p:nvSpPr>
          <p:cNvPr id="19" name="TextBox 18"/>
          <p:cNvSpPr txBox="1"/>
          <p:nvPr/>
        </p:nvSpPr>
        <p:spPr>
          <a:xfrm>
            <a:off x="304800" y="6646285"/>
            <a:ext cx="5638800" cy="369332"/>
          </a:xfrm>
          <a:prstGeom prst="rect">
            <a:avLst/>
          </a:prstGeom>
          <a:noFill/>
        </p:spPr>
        <p:txBody>
          <a:bodyPr wrap="square" rtlCol="0">
            <a:spAutoFit/>
          </a:bodyPr>
          <a:lstStyle/>
          <a:p>
            <a:r>
              <a:rPr lang="en-US" dirty="0" smtClean="0"/>
              <a:t>Full Name:</a:t>
            </a:r>
            <a:endParaRPr lang="en-US" dirty="0"/>
          </a:p>
        </p:txBody>
      </p:sp>
      <p:cxnSp>
        <p:nvCxnSpPr>
          <p:cNvPr id="21" name="Straight Connector 20"/>
          <p:cNvCxnSpPr/>
          <p:nvPr/>
        </p:nvCxnSpPr>
        <p:spPr>
          <a:xfrm>
            <a:off x="1524000" y="6984802"/>
            <a:ext cx="426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0480" y="6434927"/>
            <a:ext cx="7086600" cy="369332"/>
          </a:xfrm>
          <a:prstGeom prst="rect">
            <a:avLst/>
          </a:prstGeom>
          <a:noFill/>
        </p:spPr>
        <p:txBody>
          <a:bodyPr wrap="square" rtlCol="0">
            <a:spAutoFit/>
          </a:bodyPr>
          <a:lstStyle/>
          <a:p>
            <a:r>
              <a:rPr lang="en-US" dirty="0" smtClean="0"/>
              <a:t>- - - - - - - - - - - - - - - - - - - - - - - - - - - - - - - - - - - - - - - - - - - - - - - - - - - - - - </a:t>
            </a:r>
            <a:endParaRPr lang="en-US" dirty="0"/>
          </a:p>
        </p:txBody>
      </p:sp>
      <p:sp>
        <p:nvSpPr>
          <p:cNvPr id="4" name="TextBox 3"/>
          <p:cNvSpPr txBox="1"/>
          <p:nvPr/>
        </p:nvSpPr>
        <p:spPr>
          <a:xfrm>
            <a:off x="878907" y="8767271"/>
            <a:ext cx="5230813" cy="307777"/>
          </a:xfrm>
          <a:prstGeom prst="rect">
            <a:avLst/>
          </a:prstGeom>
          <a:noFill/>
        </p:spPr>
        <p:txBody>
          <a:bodyPr wrap="square" rtlCol="0">
            <a:spAutoFit/>
          </a:bodyPr>
          <a:lstStyle/>
          <a:p>
            <a:r>
              <a:rPr lang="en-US" sz="1400" dirty="0" smtClean="0"/>
              <a:t>Please circle your preferred grade to work with:  2</a:t>
            </a:r>
            <a:r>
              <a:rPr lang="en-US" sz="1400" baseline="30000" dirty="0" smtClean="0"/>
              <a:t>nd</a:t>
            </a:r>
            <a:r>
              <a:rPr lang="en-US" sz="1400" dirty="0" smtClean="0"/>
              <a:t>        3</a:t>
            </a:r>
            <a:r>
              <a:rPr lang="en-US" sz="1400" baseline="30000" dirty="0" smtClean="0"/>
              <a:t>rd</a:t>
            </a:r>
            <a:r>
              <a:rPr lang="en-US" sz="1400" dirty="0" smtClean="0"/>
              <a:t>          4</a:t>
            </a:r>
            <a:r>
              <a:rPr lang="en-US" sz="1400" baseline="30000" dirty="0" smtClean="0"/>
              <a:t>th</a:t>
            </a:r>
            <a:r>
              <a:rPr lang="en-US" sz="1400" dirty="0" smtClean="0"/>
              <a:t>   </a:t>
            </a:r>
            <a:endParaRPr lang="en-US" sz="1400" dirty="0"/>
          </a:p>
        </p:txBody>
      </p:sp>
      <p:sp>
        <p:nvSpPr>
          <p:cNvPr id="9" name="TextBox 8"/>
          <p:cNvSpPr txBox="1"/>
          <p:nvPr/>
        </p:nvSpPr>
        <p:spPr>
          <a:xfrm>
            <a:off x="304800" y="7069001"/>
            <a:ext cx="5486400" cy="369332"/>
          </a:xfrm>
          <a:prstGeom prst="rect">
            <a:avLst/>
          </a:prstGeom>
          <a:noFill/>
        </p:spPr>
        <p:txBody>
          <a:bodyPr wrap="square" rtlCol="0">
            <a:spAutoFit/>
          </a:bodyPr>
          <a:lstStyle/>
          <a:p>
            <a:r>
              <a:rPr lang="en-US" dirty="0" smtClean="0"/>
              <a:t>Email:  ________________________________________</a:t>
            </a:r>
            <a:endParaRPr lang="en-US" dirty="0"/>
          </a:p>
        </p:txBody>
      </p:sp>
      <p:sp>
        <p:nvSpPr>
          <p:cNvPr id="13" name="TextBox 12"/>
          <p:cNvSpPr txBox="1"/>
          <p:nvPr/>
        </p:nvSpPr>
        <p:spPr>
          <a:xfrm>
            <a:off x="152400" y="7959076"/>
            <a:ext cx="5638800" cy="369332"/>
          </a:xfrm>
          <a:prstGeom prst="rect">
            <a:avLst/>
          </a:prstGeom>
          <a:noFill/>
        </p:spPr>
        <p:txBody>
          <a:bodyPr wrap="square" rtlCol="0">
            <a:spAutoFit/>
          </a:bodyPr>
          <a:lstStyle/>
          <a:p>
            <a:r>
              <a:rPr lang="en-US" dirty="0" smtClean="0"/>
              <a:t>   Occupation:  ___________________________________</a:t>
            </a:r>
            <a:endParaRPr lang="en-US" dirty="0"/>
          </a:p>
        </p:txBody>
      </p:sp>
      <p:sp>
        <p:nvSpPr>
          <p:cNvPr id="15" name="TextBox 14"/>
          <p:cNvSpPr txBox="1"/>
          <p:nvPr/>
        </p:nvSpPr>
        <p:spPr>
          <a:xfrm>
            <a:off x="304800" y="7557061"/>
            <a:ext cx="5486400" cy="369332"/>
          </a:xfrm>
          <a:prstGeom prst="rect">
            <a:avLst/>
          </a:prstGeom>
          <a:noFill/>
        </p:spPr>
        <p:txBody>
          <a:bodyPr wrap="square" rtlCol="0">
            <a:spAutoFit/>
          </a:bodyPr>
          <a:lstStyle/>
          <a:p>
            <a:r>
              <a:rPr lang="en-US" dirty="0" smtClean="0"/>
              <a:t>Phone Number:  ________________________________</a:t>
            </a:r>
            <a:endParaRPr lang="en-US" dirty="0"/>
          </a:p>
        </p:txBody>
      </p:sp>
      <p:sp>
        <p:nvSpPr>
          <p:cNvPr id="16" name="TextBox 15"/>
          <p:cNvSpPr txBox="1"/>
          <p:nvPr/>
        </p:nvSpPr>
        <p:spPr>
          <a:xfrm>
            <a:off x="152400" y="8287480"/>
            <a:ext cx="5968206" cy="369332"/>
          </a:xfrm>
          <a:prstGeom prst="rect">
            <a:avLst/>
          </a:prstGeom>
          <a:noFill/>
        </p:spPr>
        <p:txBody>
          <a:bodyPr wrap="square" rtlCol="0">
            <a:spAutoFit/>
          </a:bodyPr>
          <a:lstStyle/>
          <a:p>
            <a:r>
              <a:rPr lang="en-US" dirty="0" smtClean="0"/>
              <a:t>   Child’s Name:  ___________________ Teacher:__________</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230</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Franklin Gothic Heavy</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andrea's wrtting</dc:creator>
  <cp:lastModifiedBy>12479356</cp:lastModifiedBy>
  <cp:revision>31</cp:revision>
  <cp:lastPrinted>2015-04-01T20:17:41Z</cp:lastPrinted>
  <dcterms:created xsi:type="dcterms:W3CDTF">2015-02-13T22:55:00Z</dcterms:created>
  <dcterms:modified xsi:type="dcterms:W3CDTF">2015-06-09T14:29:44Z</dcterms:modified>
</cp:coreProperties>
</file>