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07A"/>
    <a:srgbClr val="198BD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76" autoAdjust="0"/>
  </p:normalViewPr>
  <p:slideViewPr>
    <p:cSldViewPr snapToGrid="0">
      <p:cViewPr varScale="1">
        <p:scale>
          <a:sx n="87" d="100"/>
          <a:sy n="87" d="100"/>
        </p:scale>
        <p:origin x="28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FD01F-B1DD-41FC-BD65-914EEBE8D649}" type="datetimeFigureOut">
              <a:rPr lang="en-US" smtClean="0"/>
              <a:t>3/18/2015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B2462-4ADF-4436-95DF-7A543E7C4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7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2462-4ADF-4436-95DF-7A543E7C4EA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7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66FF"/>
                </a:solidFill>
                <a:latin typeface="Castellar" panose="020A0402060406010301" pitchFamily="18" charset="0"/>
              </a:rPr>
              <a:t>Kid created career day at mes</a:t>
            </a:r>
            <a:endParaRPr lang="en-US" sz="3200" dirty="0">
              <a:solidFill>
                <a:srgbClr val="0066FF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9007A"/>
                </a:solidFill>
                <a:latin typeface="Castellar" panose="020A0402060406010301" pitchFamily="18" charset="0"/>
              </a:rPr>
              <a:t>An experiential education experience</a:t>
            </a:r>
            <a:endParaRPr lang="en-US" dirty="0">
              <a:solidFill>
                <a:srgbClr val="09007A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9007A"/>
                </a:solidFill>
                <a:latin typeface="Castellar" panose="020A0402060406010301" pitchFamily="18" charset="0"/>
              </a:rPr>
              <a:t>What is Career day </a:t>
            </a:r>
            <a:r>
              <a:rPr lang="en-US" dirty="0" smtClean="0">
                <a:solidFill>
                  <a:srgbClr val="09007A"/>
                </a:solidFill>
                <a:latin typeface="Castellar" panose="020A0402060406010301" pitchFamily="18" charset="0"/>
              </a:rPr>
              <a:t>about?</a:t>
            </a:r>
            <a:endParaRPr lang="en-US" dirty="0">
              <a:solidFill>
                <a:srgbClr val="09007A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Career day is about different jobs.</a:t>
            </a:r>
          </a:p>
          <a:p>
            <a:r>
              <a:rPr lang="en-US" dirty="0"/>
              <a:t> </a:t>
            </a:r>
            <a:r>
              <a:rPr lang="en-US" dirty="0" smtClean="0"/>
              <a:t>Exploring professions a head of time.</a:t>
            </a:r>
          </a:p>
          <a:p>
            <a:r>
              <a:rPr lang="en-US" dirty="0" smtClean="0"/>
              <a:t>New interests for later on in life</a:t>
            </a:r>
          </a:p>
          <a:p>
            <a:r>
              <a:rPr lang="en-US" dirty="0" smtClean="0"/>
              <a:t>To teach kids about the different jobs in the world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5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9007A"/>
                </a:solidFill>
                <a:latin typeface="Castellar" panose="020A0402060406010301" pitchFamily="18" charset="0"/>
              </a:rPr>
              <a:t>How can you help?</a:t>
            </a:r>
            <a:endParaRPr lang="en-US" dirty="0">
              <a:solidFill>
                <a:srgbClr val="09007A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can help by telling your parents that MES is having career day at your school</a:t>
            </a:r>
          </a:p>
          <a:p>
            <a:pPr marL="0" indent="0">
              <a:buNone/>
            </a:pPr>
            <a:r>
              <a:rPr lang="en-US" dirty="0" smtClean="0"/>
              <a:t> By asking if they would like to come in and talk about their job</a:t>
            </a:r>
          </a:p>
          <a:p>
            <a:pPr marL="0" indent="0">
              <a:buNone/>
            </a:pPr>
            <a:r>
              <a:rPr lang="en-US" dirty="0" smtClean="0"/>
              <a:t>Or getting numbers from other family members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5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9007A"/>
                </a:solidFill>
                <a:latin typeface="Castellar" panose="020A0402060406010301" pitchFamily="18" charset="0"/>
              </a:rPr>
              <a:t>Benefits of career day</a:t>
            </a:r>
            <a:endParaRPr lang="en-US" dirty="0">
              <a:solidFill>
                <a:srgbClr val="09007A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get </a:t>
            </a:r>
            <a:r>
              <a:rPr lang="en-US" dirty="0" smtClean="0"/>
              <a:t>a better idea of what they want to be when they grow up</a:t>
            </a:r>
          </a:p>
          <a:p>
            <a:r>
              <a:rPr lang="en-US" dirty="0" smtClean="0"/>
              <a:t>You will also get </a:t>
            </a:r>
            <a:r>
              <a:rPr lang="en-US" dirty="0" smtClean="0"/>
              <a:t>to learn about different jobs</a:t>
            </a:r>
          </a:p>
          <a:p>
            <a:r>
              <a:rPr lang="en-US" dirty="0" smtClean="0"/>
              <a:t>They also get a great and new learning experience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5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129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Castellar</vt:lpstr>
      <vt:lpstr>Trebuchet MS</vt:lpstr>
      <vt:lpstr>Tw Cen MT</vt:lpstr>
      <vt:lpstr>Circuit</vt:lpstr>
      <vt:lpstr>Kid created career day at mes</vt:lpstr>
      <vt:lpstr>What is Career day about?</vt:lpstr>
      <vt:lpstr>How can you help?</vt:lpstr>
      <vt:lpstr>Benefits of career day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 created career day at mes</dc:title>
  <dc:creator>sthorb</dc:creator>
  <cp:lastModifiedBy>9400878</cp:lastModifiedBy>
  <cp:revision>10</cp:revision>
  <dcterms:created xsi:type="dcterms:W3CDTF">2015-01-29T14:30:45Z</dcterms:created>
  <dcterms:modified xsi:type="dcterms:W3CDTF">2015-03-18T15:21:35Z</dcterms:modified>
</cp:coreProperties>
</file>